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7B7B"/>
    <a:srgbClr val="537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>
        <p:scale>
          <a:sx n="120" d="100"/>
          <a:sy n="120" d="100"/>
        </p:scale>
        <p:origin x="800" y="2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82FE0-98D1-3E45-838A-C82F67F099D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DCA17-E7B0-3F4D-B7B7-FEDBA063C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3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93926"/>
            <a:ext cx="103632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91974"/>
            <a:ext cx="8534400" cy="10552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4026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840078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74047"/>
            <a:ext cx="109728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5121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177146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3560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4743884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527309" cy="334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000000"/>
          </a:solidFill>
          <a:latin typeface="Museo Sans 70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000000"/>
          </a:solidFill>
          <a:latin typeface="Museo Sans 30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rgbClr val="000000"/>
          </a:solidFill>
          <a:latin typeface="Museo Sans 30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rgbClr val="000000"/>
          </a:solidFill>
          <a:latin typeface="Museo Sans 30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rgbClr val="000000"/>
          </a:solidFill>
          <a:latin typeface="Museo Sans 30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rgbClr val="000000"/>
          </a:solidFill>
          <a:latin typeface="Museo Sans 30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>
              <a:latin typeface="Helvetic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264419432"/>
      </p:ext>
    </p:extLst>
  </p:cSld>
  <p:clrMapOvr>
    <a:masterClrMapping/>
  </p:clrMapOvr>
</p:sld>
</file>

<file path=ppt/theme/theme1.xml><?xml version="1.0" encoding="utf-8"?>
<a:theme xmlns:a="http://schemas.openxmlformats.org/drawingml/2006/main" name="TPCC-Gener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TPCC-Generic.potx</Template>
  <TotalTime>62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Museo Sans 300</vt:lpstr>
      <vt:lpstr>Museo Sans 700</vt:lpstr>
      <vt:lpstr>TPCC-Generic</vt:lpstr>
      <vt:lpstr>PowerPoint Presentation</vt:lpstr>
    </vt:vector>
  </TitlesOfParts>
  <Company>Traders Point Christian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 McNulty</dc:creator>
  <cp:lastModifiedBy>Zachary Camp</cp:lastModifiedBy>
  <cp:revision>8</cp:revision>
  <dcterms:created xsi:type="dcterms:W3CDTF">2011-10-19T16:56:05Z</dcterms:created>
  <dcterms:modified xsi:type="dcterms:W3CDTF">2019-09-16T17:06:25Z</dcterms:modified>
</cp:coreProperties>
</file>